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2"/>
  </p:notesMasterIdLst>
  <p:sldIdLst>
    <p:sldId id="257" r:id="rId5"/>
    <p:sldId id="258" r:id="rId6"/>
    <p:sldId id="271" r:id="rId7"/>
    <p:sldId id="270" r:id="rId8"/>
    <p:sldId id="272" r:id="rId9"/>
    <p:sldId id="273" r:id="rId10"/>
    <p:sldId id="269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SamsungOne 450C" panose="020B0506030303020204" charset="0"/>
      <p:regular r:id="rId17"/>
    </p:embeddedFont>
    <p:embeddedFont>
      <p:font typeface="SamsungOne 800C" panose="020B0906030303020204" charset="0"/>
      <p:bold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5" autoAdjust="0"/>
    <p:restoredTop sz="89254" autoAdjust="0"/>
  </p:normalViewPr>
  <p:slideViewPr>
    <p:cSldViewPr snapToGrid="0">
      <p:cViewPr varScale="1">
        <p:scale>
          <a:sx n="76" d="100"/>
          <a:sy n="76" d="100"/>
        </p:scale>
        <p:origin x="80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Поскольку игроки участвуют в игровом процессе поочередно с одного устройства, реализация различных ролей и, соответственно, пользовательских аккаунтов кажется нецелесообразной. Поэтому в качестве альтернативы в игре было реализовано два раздела – раздел для создания и изменения списка слов и раздел, отвечающий за геймплей.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7347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ru-RU" sz="1200" i="0" u="none" strike="noStrike" baseline="0" dirty="0">
                <a:latin typeface="Arial-BoldMT"/>
              </a:rPr>
              <a:t>Для начала игры необходимо сформировать банк минимум из трех слов. 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ru-RU" sz="1200" i="0" u="none" strike="noStrike" baseline="0" dirty="0">
                <a:latin typeface="Arial-BoldMT"/>
              </a:rPr>
              <a:t>В игре могут участвовать от двух игроков.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ru-RU" sz="1200" dirty="0">
                <a:latin typeface="Arial-BoldMT"/>
              </a:rPr>
              <a:t>После начала игры из банка случайно выбирается слово, которое необходимо отгадать. 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ru-RU" sz="1200" dirty="0">
                <a:latin typeface="Arial-BoldMT"/>
              </a:rPr>
              <a:t>Игроки по очереди угадывают по одной букве. 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ru-RU" sz="1200" dirty="0">
                <a:latin typeface="Arial-BoldMT"/>
              </a:rPr>
              <a:t>За одну угаданную букву игроку начисляется одно очко. 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ru-RU" sz="1200" dirty="0">
                <a:latin typeface="Arial-BoldMT"/>
              </a:rPr>
              <a:t>В случае, если игрок угадал слово, выбирается новое слово и ход переходит другому игроку. 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ru-RU" sz="1200" dirty="0">
                <a:latin typeface="Arial-BoldMT"/>
              </a:rPr>
              <a:t>В случае, если игрок ввел неверную букву, ход также переходит другому игроку. 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ru-RU" sz="1200" dirty="0">
                <a:latin typeface="Arial-BoldMT"/>
              </a:rPr>
              <a:t>Игра идет до трех угаданных слов. 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ru-RU" sz="1200" dirty="0">
                <a:latin typeface="Arial-BoldMT"/>
              </a:rPr>
              <a:t>Побеждает игрок, набравший наибольшее количество очков (угадавший наибольшее количество букв).</a:t>
            </a:r>
            <a:endParaRPr lang="ru-RU" sz="1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6156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Граф навигации создан с помощью библиотеки </a:t>
            </a:r>
            <a:r>
              <a:rPr lang="en-US" dirty="0"/>
              <a:t>Navigation Component </a:t>
            </a:r>
            <a:r>
              <a:rPr lang="ru-RU" dirty="0"/>
              <a:t>и содержит три фрагмента – фрагмент меню, фрагмент настройки списка слов и фрагмент игры. Фрагмент меню является стартовым, из него можно перейти как во фрагмент настройки списка слов, так и во фрагмент игры. При этом из этих фрагментов можно перейти только в меню.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4240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l">
              <a:buFont typeface="Wingdings" panose="05000000000000000000" pitchFamily="2" charset="2"/>
              <a:buChar char="§"/>
            </a:pPr>
            <a:endParaRPr lang="ru-RU" sz="1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129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l">
              <a:buFont typeface="Wingdings" panose="05000000000000000000" pitchFamily="2" charset="2"/>
              <a:buChar char="§"/>
            </a:pPr>
            <a:endParaRPr lang="ru-RU" sz="1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4828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Поле чудес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4576" y="5490083"/>
            <a:ext cx="4769224" cy="866267"/>
          </a:xfrm>
        </p:spPr>
        <p:txBody>
          <a:bodyPr>
            <a:normAutofit lnSpcReduction="10000"/>
          </a:bodyPr>
          <a:lstStyle/>
          <a:p>
            <a:pPr algn="r"/>
            <a:r>
              <a:rPr lang="ru-RU" dirty="0"/>
              <a:t>Выполнил: студент группы КЭ-401</a:t>
            </a:r>
          </a:p>
          <a:p>
            <a:pPr algn="r"/>
            <a:r>
              <a:rPr lang="ru-RU" dirty="0"/>
              <a:t>Усачев Артём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Техническое задание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26.05.2023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7532F0-6DB8-78CF-F94D-15A5723A4E95}"/>
              </a:ext>
            </a:extLst>
          </p:cNvPr>
          <p:cNvSpPr txBox="1"/>
          <p:nvPr/>
        </p:nvSpPr>
        <p:spPr>
          <a:xfrm>
            <a:off x="838200" y="1364478"/>
            <a:ext cx="948914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u="none" strike="noStrike" baseline="0" dirty="0">
                <a:latin typeface="Arial-BoldMT"/>
              </a:rPr>
              <a:t>A1.</a:t>
            </a:r>
          </a:p>
          <a:p>
            <a:pPr algn="l"/>
            <a:r>
              <a:rPr lang="ru-RU" sz="2400" b="1" i="0" u="none" strike="noStrike" baseline="0" dirty="0">
                <a:latin typeface="Arial-BoldMT"/>
              </a:rPr>
              <a:t>Поле чудес</a:t>
            </a:r>
          </a:p>
          <a:p>
            <a:pPr algn="l"/>
            <a:r>
              <a:rPr lang="ru-RU" sz="2400" b="0" i="0" u="none" strike="noStrike" baseline="0" dirty="0">
                <a:latin typeface="ArialMT"/>
              </a:rPr>
              <a:t>Создать аналог игры «Поле чудес»</a:t>
            </a:r>
          </a:p>
          <a:p>
            <a:pPr algn="l"/>
            <a:r>
              <a:rPr lang="ru-RU" sz="2400" b="0" i="0" u="none" strike="noStrike" baseline="0" dirty="0">
                <a:latin typeface="ArialMT"/>
              </a:rPr>
              <a:t>Реализовать различную функциональность для ролей “Администратор игры” и “Игрок”.</a:t>
            </a:r>
          </a:p>
          <a:p>
            <a:pPr algn="l"/>
            <a:r>
              <a:rPr lang="ru-RU" sz="2400" b="0" i="0" u="none" strike="noStrike" baseline="0" dirty="0">
                <a:latin typeface="ArialMT"/>
              </a:rPr>
              <a:t>Администратор игры может задавать банк слов для отгадывания и их описание. В процессе игры из этого банка случайным образом выбираются слова.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Правила игры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26.05.2023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7532F0-6DB8-78CF-F94D-15A5723A4E95}"/>
              </a:ext>
            </a:extLst>
          </p:cNvPr>
          <p:cNvSpPr txBox="1"/>
          <p:nvPr/>
        </p:nvSpPr>
        <p:spPr>
          <a:xfrm>
            <a:off x="838200" y="1196061"/>
            <a:ext cx="9489141" cy="5020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400" i="0" u="none" strike="noStrike" baseline="0" dirty="0">
                <a:latin typeface="Arial-BoldMT"/>
              </a:rPr>
              <a:t>Банк минимум из трех слов 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400" i="0" u="none" strike="noStrike" baseline="0" dirty="0">
                <a:latin typeface="Arial-BoldMT"/>
              </a:rPr>
              <a:t>Участвуют от двух игроков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400" dirty="0">
                <a:latin typeface="Arial-BoldMT"/>
              </a:rPr>
              <a:t>Из банка случайно выбирается слово 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400" dirty="0">
                <a:latin typeface="Arial-BoldMT"/>
              </a:rPr>
              <a:t>Игроки по очереди отгадывают по одной букве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400" dirty="0">
                <a:latin typeface="Arial-BoldMT"/>
              </a:rPr>
              <a:t>Угаданная буква =</a:t>
            </a:r>
            <a:r>
              <a:rPr lang="en-US" sz="2400" dirty="0">
                <a:latin typeface="Arial-BoldMT"/>
              </a:rPr>
              <a:t>&gt; </a:t>
            </a:r>
            <a:r>
              <a:rPr lang="ru-RU" sz="2400" dirty="0">
                <a:latin typeface="Arial-BoldMT"/>
              </a:rPr>
              <a:t>+1 очко и сохранение права хода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400" dirty="0">
                <a:latin typeface="Arial-BoldMT"/>
              </a:rPr>
              <a:t>Угаданное слово </a:t>
            </a:r>
            <a:r>
              <a:rPr lang="en-US" sz="2400" dirty="0">
                <a:latin typeface="Arial-BoldMT"/>
              </a:rPr>
              <a:t>=&gt; </a:t>
            </a:r>
            <a:r>
              <a:rPr lang="ru-RU" sz="2400" dirty="0">
                <a:latin typeface="Arial-BoldMT"/>
              </a:rPr>
              <a:t>передача хода другому игроку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400" dirty="0">
                <a:latin typeface="Arial-BoldMT"/>
              </a:rPr>
              <a:t>Неверная буква </a:t>
            </a:r>
            <a:r>
              <a:rPr lang="en-US" sz="2400" dirty="0">
                <a:latin typeface="Arial-BoldMT"/>
              </a:rPr>
              <a:t>=&gt; </a:t>
            </a:r>
            <a:r>
              <a:rPr lang="ru-RU" sz="2400" dirty="0">
                <a:latin typeface="Arial-BoldMT"/>
              </a:rPr>
              <a:t>передача хода другому игроку 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400" dirty="0">
                <a:latin typeface="Arial-BoldMT"/>
              </a:rPr>
              <a:t>Игра идет до трех угаданных слов. 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400" dirty="0">
                <a:latin typeface="Arial-BoldMT"/>
              </a:rPr>
              <a:t>Победитель – игрок с наибольшим количеством очков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858655692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Навигация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26.05.2023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7532F0-6DB8-78CF-F94D-15A5723A4E95}"/>
              </a:ext>
            </a:extLst>
          </p:cNvPr>
          <p:cNvSpPr txBox="1"/>
          <p:nvPr/>
        </p:nvSpPr>
        <p:spPr>
          <a:xfrm>
            <a:off x="838200" y="1364478"/>
            <a:ext cx="94891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400" b="1" i="0" u="none" strike="noStrike" baseline="0" dirty="0">
                <a:latin typeface="Arial-BoldMT"/>
              </a:rPr>
              <a:t>Граф навигации:</a:t>
            </a: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66C375-17D1-501C-F3BF-E908E8274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560" y="1996126"/>
            <a:ext cx="7534419" cy="397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98832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Скриншоты приложения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26.05.2023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968792-C7FB-B164-6579-31D378C71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941" y="1018868"/>
            <a:ext cx="2592951" cy="547400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DA9F4E0-B292-5F1A-6CC8-77E4D2584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964" y="1018866"/>
            <a:ext cx="2592950" cy="547400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C6EDD0E-DD36-3E56-54F9-E5B2D93699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9986" y="1018866"/>
            <a:ext cx="2592950" cy="547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25754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Скриншоты приложения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26.05.2023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AA3A82-834A-FC7B-C33D-9F959752D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941" y="1018866"/>
            <a:ext cx="2592950" cy="547400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AAA40C0-EE6F-E1C1-6B52-F2B6AF0CB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737" y="1018866"/>
            <a:ext cx="2592950" cy="547400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1F1C4D1-23DC-4970-1ABB-EFE5D9775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7533" y="1018865"/>
            <a:ext cx="2592950" cy="547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10986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C7E7C6-9BA0-AA27-893C-B38C3D2AFF5A}"/>
              </a:ext>
            </a:extLst>
          </p:cNvPr>
          <p:cNvSpPr txBox="1"/>
          <p:nvPr/>
        </p:nvSpPr>
        <p:spPr>
          <a:xfrm>
            <a:off x="3048838" y="2252059"/>
            <a:ext cx="6094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6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356</Words>
  <Application>Microsoft Office PowerPoint</Application>
  <PresentationFormat>Широкоэкранный</PresentationFormat>
  <Paragraphs>53</Paragraphs>
  <Slides>7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7</vt:i4>
      </vt:variant>
    </vt:vector>
  </HeadingPairs>
  <TitlesOfParts>
    <vt:vector size="18" baseType="lpstr">
      <vt:lpstr>SamsungOne 800C</vt:lpstr>
      <vt:lpstr>SamsungOne 450C</vt:lpstr>
      <vt:lpstr>Arial-BoldMT</vt:lpstr>
      <vt:lpstr>Arial</vt:lpstr>
      <vt:lpstr>Wingdings</vt:lpstr>
      <vt:lpstr>ArialMT</vt:lpstr>
      <vt:lpstr>Calibri</vt:lpstr>
      <vt:lpstr>Samsung IT School</vt:lpstr>
      <vt:lpstr>Samsung IT School White</vt:lpstr>
      <vt:lpstr>Samsung IT School En</vt:lpstr>
      <vt:lpstr>Samsung IT School White En</vt:lpstr>
      <vt:lpstr>Поле чудес</vt:lpstr>
      <vt:lpstr>Техническое задание</vt:lpstr>
      <vt:lpstr>Правила игры</vt:lpstr>
      <vt:lpstr>Навигация</vt:lpstr>
      <vt:lpstr>Скриншоты приложения</vt:lpstr>
      <vt:lpstr>Скриншоты приложения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MI</cp:lastModifiedBy>
  <cp:revision>33</cp:revision>
  <dcterms:created xsi:type="dcterms:W3CDTF">2020-05-25T08:37:09Z</dcterms:created>
  <dcterms:modified xsi:type="dcterms:W3CDTF">2023-05-26T18:35:49Z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